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A6D52-27D5-4529-BAED-296A8F0C9533}" v="46" dt="2023-10-29T03:44:09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7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3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9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4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57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8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1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6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7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0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0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9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4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F1BCED5-689E-4032-81A2-4518E2C70EDB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82722E3-7587-4687-87F1-296748FD77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4CB1-281B-E780-9C7A-8935587CA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333" y="2099733"/>
            <a:ext cx="5730960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Phillips</a:t>
            </a:r>
            <a:br>
              <a:rPr lang="en-US" sz="4400" dirty="0"/>
            </a:br>
            <a:r>
              <a:rPr lang="en-US" sz="4400" dirty="0"/>
              <a:t>Custom</a:t>
            </a:r>
            <a:br>
              <a:rPr lang="en-US" sz="4400" dirty="0"/>
            </a:br>
            <a:r>
              <a:rPr lang="en-US" sz="4400" dirty="0"/>
              <a:t>Smart Room </a:t>
            </a:r>
            <a:br>
              <a:rPr lang="en-US" sz="4400" dirty="0"/>
            </a:br>
            <a:r>
              <a:rPr lang="en-US" sz="4400" dirty="0"/>
              <a:t>Controller</a:t>
            </a:r>
          </a:p>
        </p:txBody>
      </p:sp>
      <p:pic>
        <p:nvPicPr>
          <p:cNvPr id="5" name="Picture 4" descr="A white rectangular object with buttons and a blue light">
            <a:extLst>
              <a:ext uri="{FF2B5EF4-FFF2-40B4-BE49-F238E27FC236}">
                <a16:creationId xmlns:a16="http://schemas.microsoft.com/office/drawing/2014/main" id="{285B7EFE-901C-7387-287C-68A93CF70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 b="857"/>
          <a:stretch/>
        </p:blipFill>
        <p:spPr>
          <a:xfrm rot="5400000">
            <a:off x="-609934" y="1551015"/>
            <a:ext cx="5909187" cy="37510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8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82CCCE-534D-4FC6-BF2B-9BEA2F2BB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664B74-EEBB-416C-9D86-AE1FECC0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000483-C30E-42A1-8569-E1DE1F55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A5ACD7E0-6D9A-4803-8B9B-D4602DC48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8E92D-87E7-4B27-AD36-0E133005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6D0B958C-B82E-4F4B-945B-6B038D65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E18F3B2A-BB9B-4FB6-B8A5-2A8E5DB93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41773-812D-0187-35BB-0392F23F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658" y="827017"/>
            <a:ext cx="2942210" cy="48337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Project Inspiration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164AEF-861B-41D1-9ED5-B81051DA7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B5EDDC9-5765-EC3E-3B0E-EA113E54AF75}"/>
              </a:ext>
            </a:extLst>
          </p:cNvPr>
          <p:cNvSpPr/>
          <p:nvPr/>
        </p:nvSpPr>
        <p:spPr>
          <a:xfrm>
            <a:off x="5260361" y="455434"/>
            <a:ext cx="3481229" cy="15366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Ease of access to those with mobility issues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90A5158-19F4-FC7E-4D00-5A088CEF79FC}"/>
              </a:ext>
            </a:extLst>
          </p:cNvPr>
          <p:cNvSpPr/>
          <p:nvPr/>
        </p:nvSpPr>
        <p:spPr>
          <a:xfrm>
            <a:off x="7707213" y="2392633"/>
            <a:ext cx="4273119" cy="18321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 effectiveness provided by the automation of heating and cooling systems</a:t>
            </a:r>
            <a:endParaRPr lang="en-US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DECDC01-C78C-88DF-0CAE-0213E4AE3A57}"/>
              </a:ext>
            </a:extLst>
          </p:cNvPr>
          <p:cNvSpPr/>
          <p:nvPr/>
        </p:nvSpPr>
        <p:spPr>
          <a:xfrm>
            <a:off x="5021828" y="4839183"/>
            <a:ext cx="6908142" cy="1643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To allow myself to be as lazy as humanly possible</a:t>
            </a:r>
          </a:p>
        </p:txBody>
      </p:sp>
    </p:spTree>
    <p:extLst>
      <p:ext uri="{BB962C8B-B14F-4D97-AF65-F5344CB8AC3E}">
        <p14:creationId xmlns:p14="http://schemas.microsoft.com/office/powerpoint/2010/main" val="349709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6" grpId="0" animBg="1"/>
      <p:bldP spid="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F599-EBC6-2C1E-C311-C7862E85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Prototyping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F4A0-6E03-C80A-4B91-EDB80F79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917" y="2525861"/>
            <a:ext cx="3023861" cy="381455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3D Modeling  and printing</a:t>
            </a:r>
          </a:p>
          <a:p>
            <a:endParaRPr lang="en-US" dirty="0"/>
          </a:p>
          <a:p>
            <a:r>
              <a:rPr lang="en-US" dirty="0"/>
              <a:t>Wiring</a:t>
            </a:r>
          </a:p>
          <a:p>
            <a:endParaRPr lang="en-US" dirty="0"/>
          </a:p>
          <a:p>
            <a:r>
              <a:rPr lang="en-US" dirty="0"/>
              <a:t>Coding</a:t>
            </a:r>
          </a:p>
          <a:p>
            <a:endParaRPr lang="en-US" dirty="0"/>
          </a:p>
          <a:p>
            <a:r>
              <a:rPr lang="en-US" dirty="0"/>
              <a:t>Final assembly</a:t>
            </a:r>
          </a:p>
        </p:txBody>
      </p:sp>
      <p:pic>
        <p:nvPicPr>
          <p:cNvPr id="5" name="Picture 4" descr="A computer on a table with electronics">
            <a:extLst>
              <a:ext uri="{FF2B5EF4-FFF2-40B4-BE49-F238E27FC236}">
                <a16:creationId xmlns:a16="http://schemas.microsoft.com/office/drawing/2014/main" id="{34C91500-8A8E-A2ED-B0ED-CD2BB0E9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5" y="2364159"/>
            <a:ext cx="5301673" cy="3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3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6E9-5164-0430-1786-11EB8D5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Modeling Printing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DDC1C-3AC3-904E-AA8A-F756B7C0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3D Modeling was done using SolidWorks and was completed in 3 parts</a:t>
            </a:r>
          </a:p>
          <a:p>
            <a:pPr lvl="1"/>
            <a:r>
              <a:rPr lang="en-US" dirty="0"/>
              <a:t>Bottom tray for bread board</a:t>
            </a:r>
          </a:p>
          <a:p>
            <a:pPr lvl="1"/>
            <a:r>
              <a:rPr lang="en-US" dirty="0"/>
              <a:t>Cover / enclosure </a:t>
            </a:r>
          </a:p>
          <a:p>
            <a:pPr lvl="1"/>
            <a:r>
              <a:rPr lang="en-US" dirty="0"/>
              <a:t>Encoder knob</a:t>
            </a:r>
          </a:p>
          <a:p>
            <a:endParaRPr lang="en-US" dirty="0"/>
          </a:p>
          <a:p>
            <a:r>
              <a:rPr lang="en-US" dirty="0"/>
              <a:t>3D printing was completed on a Bambu Labs 3D printer in the IoT classroom at FUSE Makerspace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Logo was made using an Epilog laser cutter and engraver, also at FUSE Makerspace</a:t>
            </a:r>
          </a:p>
        </p:txBody>
      </p:sp>
    </p:spTree>
    <p:extLst>
      <p:ext uri="{BB962C8B-B14F-4D97-AF65-F5344CB8AC3E}">
        <p14:creationId xmlns:p14="http://schemas.microsoft.com/office/powerpoint/2010/main" val="5982486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269A-5750-BFA7-B744-5B0979CD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C63FB-4A5D-3DDC-B9DD-56BFB078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49" y="2556144"/>
            <a:ext cx="4150291" cy="3416300"/>
          </a:xfrm>
        </p:spPr>
        <p:txBody>
          <a:bodyPr/>
          <a:lstStyle/>
          <a:p>
            <a:r>
              <a:rPr lang="en-US" dirty="0"/>
              <a:t>Multiple bread boards</a:t>
            </a:r>
          </a:p>
          <a:p>
            <a:endParaRPr lang="en-US" dirty="0"/>
          </a:p>
          <a:p>
            <a:r>
              <a:rPr lang="en-US" dirty="0"/>
              <a:t>Power supply issue</a:t>
            </a:r>
          </a:p>
          <a:p>
            <a:endParaRPr lang="en-US" dirty="0"/>
          </a:p>
          <a:p>
            <a:r>
              <a:rPr lang="en-US" dirty="0"/>
              <a:t>Made my own plugs to simply process of connecting enclosure to base</a:t>
            </a:r>
          </a:p>
        </p:txBody>
      </p:sp>
      <p:pic>
        <p:nvPicPr>
          <p:cNvPr id="5" name="Picture 4" descr="A white circuit board with wires and a yellow button">
            <a:extLst>
              <a:ext uri="{FF2B5EF4-FFF2-40B4-BE49-F238E27FC236}">
                <a16:creationId xmlns:a16="http://schemas.microsoft.com/office/drawing/2014/main" id="{91FCBFB0-B396-9A4F-E095-146C6D95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40" y="2438430"/>
            <a:ext cx="2641519" cy="1981139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AAD7C31-38D4-B631-2037-39FBC0176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67" y="3019245"/>
            <a:ext cx="4999536" cy="37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46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45B1-B65A-C9BF-37CE-2851D7AD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120F-ABF8-FB1D-5A47-8B1B5E5E1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3184132" cy="3642025"/>
          </a:xfrm>
        </p:spPr>
        <p:txBody>
          <a:bodyPr/>
          <a:lstStyle/>
          <a:p>
            <a:r>
              <a:rPr lang="en-US" dirty="0"/>
              <a:t>Particle Proton 2 </a:t>
            </a:r>
          </a:p>
          <a:p>
            <a:endParaRPr lang="en-US" dirty="0"/>
          </a:p>
          <a:p>
            <a:r>
              <a:rPr lang="en-US" dirty="0"/>
              <a:t>Buttons X2</a:t>
            </a:r>
          </a:p>
          <a:p>
            <a:endParaRPr lang="en-US" dirty="0"/>
          </a:p>
          <a:p>
            <a:r>
              <a:rPr lang="en-US" dirty="0"/>
              <a:t>Buzzer</a:t>
            </a:r>
          </a:p>
          <a:p>
            <a:endParaRPr lang="en-US" dirty="0"/>
          </a:p>
          <a:p>
            <a:r>
              <a:rPr lang="en-US" dirty="0"/>
              <a:t>Rechargeable battery</a:t>
            </a:r>
          </a:p>
          <a:p>
            <a:endParaRPr lang="en-US" dirty="0"/>
          </a:p>
          <a:p>
            <a:r>
              <a:rPr lang="en-US" dirty="0"/>
              <a:t>Slide switch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95BEA2-DA70-5CF6-0167-E4F6E5DE4DF3}"/>
              </a:ext>
            </a:extLst>
          </p:cNvPr>
          <p:cNvSpPr txBox="1">
            <a:spLocks/>
          </p:cNvSpPr>
          <p:nvPr/>
        </p:nvSpPr>
        <p:spPr>
          <a:xfrm>
            <a:off x="6526337" y="2603499"/>
            <a:ext cx="3184132" cy="364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OLED display</a:t>
            </a:r>
          </a:p>
          <a:p>
            <a:endParaRPr lang="en-US" dirty="0"/>
          </a:p>
          <a:p>
            <a:r>
              <a:rPr lang="en-US" dirty="0"/>
              <a:t>Temperature sensor</a:t>
            </a:r>
          </a:p>
          <a:p>
            <a:endParaRPr lang="en-US" dirty="0"/>
          </a:p>
          <a:p>
            <a:r>
              <a:rPr lang="en-US" dirty="0"/>
              <a:t>Neo Pixels X2</a:t>
            </a:r>
          </a:p>
          <a:p>
            <a:endParaRPr lang="en-US" dirty="0"/>
          </a:p>
          <a:p>
            <a:r>
              <a:rPr lang="en-US" dirty="0"/>
              <a:t>Encoder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32B2-316B-BC16-84CE-DDDB36E6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0C65-DFD2-3530-00AD-120D3A7BB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3425671" cy="3486749"/>
          </a:xfrm>
        </p:spPr>
        <p:txBody>
          <a:bodyPr/>
          <a:lstStyle/>
          <a:p>
            <a:r>
              <a:rPr lang="en-US" dirty="0"/>
              <a:t>Pretty straight forward with only 2 major issues</a:t>
            </a:r>
          </a:p>
          <a:p>
            <a:endParaRPr lang="en-US" dirty="0"/>
          </a:p>
          <a:p>
            <a:pPr lvl="1"/>
            <a:r>
              <a:rPr lang="en-US" dirty="0"/>
              <a:t>Button functions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Buzzer If loop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Thanks EJ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98F5A-B8E4-FEBD-E23A-1FB78F8774BF}"/>
              </a:ext>
            </a:extLst>
          </p:cNvPr>
          <p:cNvSpPr txBox="1"/>
          <p:nvPr/>
        </p:nvSpPr>
        <p:spPr>
          <a:xfrm>
            <a:off x="7090912" y="2603499"/>
            <a:ext cx="33125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counter = 0 ;</a:t>
            </a:r>
          </a:p>
          <a:p>
            <a:endParaRPr lang="en-US" dirty="0"/>
          </a:p>
          <a:p>
            <a:r>
              <a:rPr lang="en-US" dirty="0"/>
              <a:t>If(heater is on){</a:t>
            </a:r>
          </a:p>
          <a:p>
            <a:r>
              <a:rPr lang="en-US" dirty="0"/>
              <a:t>	counter++;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Else{</a:t>
            </a:r>
          </a:p>
          <a:p>
            <a:r>
              <a:rPr lang="en-US" dirty="0"/>
              <a:t>	counter = 0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If(counter == 1);</a:t>
            </a:r>
          </a:p>
          <a:p>
            <a:r>
              <a:rPr lang="en-US" dirty="0"/>
              <a:t>	sound buzzer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2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A73D-D6C3-92DB-F9F6-A0C59ED3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4CF42-2F24-0F33-FBCE-3C7B3B1DA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83" y="2603500"/>
            <a:ext cx="9093783" cy="1433662"/>
          </a:xfrm>
        </p:spPr>
        <p:txBody>
          <a:bodyPr/>
          <a:lstStyle/>
          <a:p>
            <a:r>
              <a:rPr lang="en-US" dirty="0"/>
              <a:t>Biggest problem was room for wiring</a:t>
            </a:r>
          </a:p>
          <a:p>
            <a:endParaRPr lang="en-US" dirty="0"/>
          </a:p>
          <a:p>
            <a:r>
              <a:rPr lang="en-US" dirty="0"/>
              <a:t>Had to reprint enclosure to increase room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A4143-5816-B92B-FE41-D9CDCBE0B8E1}"/>
              </a:ext>
            </a:extLst>
          </p:cNvPr>
          <p:cNvSpPr/>
          <p:nvPr/>
        </p:nvSpPr>
        <p:spPr>
          <a:xfrm>
            <a:off x="831110" y="4498365"/>
            <a:ext cx="105297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LET’S SEE HOW IT WORKS!!</a:t>
            </a:r>
          </a:p>
        </p:txBody>
      </p:sp>
    </p:spTree>
    <p:extLst>
      <p:ext uri="{BB962C8B-B14F-4D97-AF65-F5344CB8AC3E}">
        <p14:creationId xmlns:p14="http://schemas.microsoft.com/office/powerpoint/2010/main" val="1884552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394</TotalTime>
  <Words>215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Phillips Custom Smart Room  Controller</vt:lpstr>
      <vt:lpstr>Project Inspiration</vt:lpstr>
      <vt:lpstr>Prototyping Process</vt:lpstr>
      <vt:lpstr>3D Modeling Printing and design</vt:lpstr>
      <vt:lpstr>Wiring</vt:lpstr>
      <vt:lpstr>Parts Used</vt:lpstr>
      <vt:lpstr>Coding</vt:lpstr>
      <vt:lpstr>Final Assembly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Phillips Custom Smart Room  Controller</dc:title>
  <dc:creator>Jon Phillips</dc:creator>
  <cp:lastModifiedBy>Jon Phillips</cp:lastModifiedBy>
  <cp:revision>2</cp:revision>
  <dcterms:created xsi:type="dcterms:W3CDTF">2023-10-28T21:39:47Z</dcterms:created>
  <dcterms:modified xsi:type="dcterms:W3CDTF">2023-10-29T04:14:13Z</dcterms:modified>
</cp:coreProperties>
</file>